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6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-187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8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83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8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31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0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15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0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43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99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43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0BFC-389C-4E4B-B2A5-A728CD35F633}" type="datetimeFigureOut">
              <a:rPr lang="ru-RU" smtClean="0"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9627-172D-47B1-900D-123201D8E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37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4" y="3137549"/>
            <a:ext cx="38100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249382"/>
            <a:ext cx="1130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ОБРАЗОВАТЕЛЬНОЕ УЧРЕЖДЕНИЕ СКЛЯЕВСКАЯ СРЕДНЕОБРАЗОВАТЕЛЬНАЯ ШКОЛА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СКЛЯЕВСКАЯ СОШ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(РАЗНОВОЗРАСТНАЯ ГРУППА)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618" y="1703816"/>
            <a:ext cx="8804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«СКВОРУШКА»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0435" y="5539815"/>
            <a:ext cx="369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Ирина Германовна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Зеленчукова Ольга Серафимовна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3518" y="6267583"/>
            <a:ext cx="309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5392" y="358816"/>
            <a:ext cx="4710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будем к тому стремиться,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нас любили и звери, и птицы.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доверяли повсюду нам,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самым верным друзьям!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ret\Desktop\скворушка фото 2019\DSCN3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6" y="1805651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et\Desktop\скворушка фото 2019\DSCN3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3" y="181222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et\Desktop\скворушка фото 2019\DSCN32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38" y="181222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et\Desktop\скворушка фото 2019\DSCN32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69" y="1805651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et\Desktop\скворушка фото 2019\DSCN32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6" y="4269785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ret\Desktop\скворушка фото 2019\DSCN32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69" y="4269785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0846" y="1805651"/>
            <a:ext cx="8090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336" y="1192192"/>
            <a:ext cx="807912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культуры, воспитание бережного отношения к природе.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знаний детей о местах обитания птиц, формирование положительного отношения к природе;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гуманного отношения к птицам, мотивации и интереса к их охране;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экологическую этику и эстетику;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практических навыков по изготовлению и установке скворечников;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форм досуга, развитие коммуникабельности у детей.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287209"/>
            <a:ext cx="2876231" cy="190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9565" y="1203767"/>
            <a:ext cx="71184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18 марта по 1 апреля 2019 года в МКОУ Скляевская СОШ в разновозрастной группе  проходила районная акция «Скворушка» в рамках Международного дня птиц, который традиционно отмечается 1 апреля.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акции приняли участие воспитанники разновозрастной группы (15 детей), воспитатели, родители.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et\Desktop\Скворец\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75" r="8710" b="25513"/>
          <a:stretch/>
        </p:blipFill>
        <p:spPr bwMode="auto">
          <a:xfrm>
            <a:off x="1030147" y="2835797"/>
            <a:ext cx="2453833" cy="15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383" y="836023"/>
            <a:ext cx="707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ходе акции воспитатели провели познавательные занятия с воспитанниками: «Что мы знаем о птицах?», «Пернатые помощники».</a:t>
            </a:r>
            <a:endParaRPr lang="ru-RU" sz="2000" b="1" dirty="0"/>
          </a:p>
        </p:txBody>
      </p:sp>
      <p:pic>
        <p:nvPicPr>
          <p:cNvPr id="1026" name="Picture 2" descr="C:\Users\ret\Desktop\скворушка фото 2019\DSCN3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5" y="191885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t\Desktop\скворушка фото 2019\DSCN3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18" y="426237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t\Desktop\скворушка фото 2019\DSCN3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13" y="191986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et\Desktop\скворушка фото 2019\DSCN32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26" y="426237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et\Desktop\скворушка фото 2019\DSCN3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99" y="191885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5944" y="544010"/>
            <a:ext cx="391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et\Desktop\скворушка фото 2019\DSCN3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6" y="387624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t\Desktop\скворушка фото 2019\DSCN3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27" y="254954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t\Desktop\скворушка фото 2019\DSCN3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41" y="378593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et\Desktop\скворушка фото 2019\DSCN3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6" y="141868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et\Desktop\скворушка фото 2019\DSCN32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41" y="141868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4986" y="405115"/>
            <a:ext cx="3391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Теплу и солнцу рады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 и сосна,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 вернулись птицы,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 пришла весна!</a:t>
            </a:r>
          </a:p>
        </p:txBody>
      </p:sp>
      <p:pic>
        <p:nvPicPr>
          <p:cNvPr id="3074" name="Picture 2" descr="C:\Users\ret\Desktop\скворушка фото 2019\DSCN3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6" y="413681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\Desktop\скворушка фото 2019\DSCN3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04" y="158616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\Desktop\скворушка фото 2019\DSCN3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31" y="3267527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t\Desktop\скворушка фото 2019\DSCN3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45" y="171348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8542" y="601884"/>
            <a:ext cx="3923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ребята  -  дошколята,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всех пернатых.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Прилетайте, кто захочет,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вас любим очень, очень!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ret\Desktop\скворушка фото 2019\DSCN3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2" y="108074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t\Desktop\скворушка фото 2019\DSCN3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2" y="395089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t\Desktop\скворушка фото 2019\DSCN3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32" y="194425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et\Desktop\скворушка фото 2019\DSCN33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11" y="3780165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et\Desktop\скворушка фото 2019\DSCN33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14" y="108074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ret\Desktop\скворушка фото 2019\DSCN3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32" y="423130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242" y="1875101"/>
            <a:ext cx="3784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море, через горы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Стайкой птицы к нам летят.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для них построим город –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Птичий город – Птицеград.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в день весенний,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Справим птичье новоселье.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домик – то все вместе,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 дерево повесим.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Скворушки, прилетайте,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домик выбирайте.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дереве высоком,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крылечком широким!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ret\Desktop\скворушка фото 2019\DSCN3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24" y="1005725"/>
            <a:ext cx="6925056" cy="5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27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24804"/>
            <a:ext cx="12191999" cy="6858000"/>
          </a:xfrm>
          <a:prstGeom prst="rect">
            <a:avLst/>
          </a:prstGeom>
        </p:spPr>
      </p:pic>
      <p:pic>
        <p:nvPicPr>
          <p:cNvPr id="6148" name="Picture 4" descr="C:\Users\ret\Desktop\скворушка фото 2019\DSCN3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29" y="771923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et\Desktop\скворушка фото 2019\DSCN3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15" y="771923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ret\Desktop\скворушка фото 2019\DSCN3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08" y="3583205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ret\Desktop\скворушка фото 2019\DSCN3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1" y="825081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ret\Desktop\скворушка фото 2019\DSCN32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1" y="3585686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ret\Desktop\скворушка фото 2019\DSCN32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29" y="3583205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292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ret</cp:lastModifiedBy>
  <cp:revision>21</cp:revision>
  <dcterms:created xsi:type="dcterms:W3CDTF">2019-03-24T06:39:01Z</dcterms:created>
  <dcterms:modified xsi:type="dcterms:W3CDTF">2019-03-25T13:04:45Z</dcterms:modified>
</cp:coreProperties>
</file>